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F00">
                <a:alpha val="22000"/>
              </a:srgbClr>
            </a:gs>
            <a:gs pos="30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A61FD4-4FB5-4A2A-B8E1-BEE6CFB75311}" type="datetimeFigureOut">
              <a:rPr lang="ms-MY" smtClean="0"/>
              <a:t>10/12/2018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8A52EE-C95B-40A0-8F87-FABDCF601500}" type="slidenum">
              <a:rPr lang="ms-MY" smtClean="0"/>
              <a:t>‹#›</a:t>
            </a:fld>
            <a:endParaRPr lang="ms-M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99792" y="188640"/>
            <a:ext cx="453650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TITLE</a:t>
            </a:r>
            <a:endParaRPr lang="ms-MY" dirty="0"/>
          </a:p>
        </p:txBody>
      </p:sp>
      <p:pic>
        <p:nvPicPr>
          <p:cNvPr id="1027" name="Picture 3" descr="C:\Users\user\Desktop\EMY\IBW 2019\poster\IBW19 b update 18 jul-01.jpg"/>
          <p:cNvPicPr>
            <a:picLocks noChangeAspect="1" noChangeArrowheads="1"/>
          </p:cNvPicPr>
          <p:nvPr/>
        </p:nvPicPr>
        <p:blipFill>
          <a:blip r:embed="rId2" cstate="print"/>
          <a:srcRect l="48515" b="85700"/>
          <a:stretch>
            <a:fillRect/>
          </a:stretch>
        </p:blipFill>
        <p:spPr bwMode="auto">
          <a:xfrm>
            <a:off x="0" y="0"/>
            <a:ext cx="2497196" cy="1052736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251520" y="1628800"/>
            <a:ext cx="3744416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</a:t>
            </a:r>
            <a:endParaRPr lang="ms-MY" dirty="0"/>
          </a:p>
        </p:txBody>
      </p:sp>
      <p:sp>
        <p:nvSpPr>
          <p:cNvPr id="9" name="Rectangle 8"/>
          <p:cNvSpPr/>
          <p:nvPr/>
        </p:nvSpPr>
        <p:spPr>
          <a:xfrm>
            <a:off x="7452320" y="0"/>
            <a:ext cx="1691680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YOUR ORGANISATION LOGO</a:t>
            </a:r>
            <a:endParaRPr lang="ms-MY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3528" y="4005064"/>
            <a:ext cx="3744416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OBJECTIVE</a:t>
            </a:r>
            <a:endParaRPr lang="ms-MY" dirty="0"/>
          </a:p>
        </p:txBody>
      </p:sp>
      <p:sp>
        <p:nvSpPr>
          <p:cNvPr id="11" name="Rounded Rectangle 10"/>
          <p:cNvSpPr/>
          <p:nvPr/>
        </p:nvSpPr>
        <p:spPr>
          <a:xfrm>
            <a:off x="4572000" y="5661248"/>
            <a:ext cx="4320480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ACKNOWLEDGEMENT</a:t>
            </a:r>
            <a:endParaRPr lang="ms-MY" dirty="0"/>
          </a:p>
        </p:txBody>
      </p:sp>
      <p:sp>
        <p:nvSpPr>
          <p:cNvPr id="12" name="Rounded Rectangle 11"/>
          <p:cNvSpPr/>
          <p:nvPr/>
        </p:nvSpPr>
        <p:spPr>
          <a:xfrm>
            <a:off x="4499992" y="1700808"/>
            <a:ext cx="4320480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RESULT/ FINDING</a:t>
            </a:r>
            <a:endParaRPr lang="ms-MY" dirty="0"/>
          </a:p>
        </p:txBody>
      </p:sp>
      <p:sp>
        <p:nvSpPr>
          <p:cNvPr id="13" name="Rounded Rectangle 12"/>
          <p:cNvSpPr/>
          <p:nvPr/>
        </p:nvSpPr>
        <p:spPr>
          <a:xfrm>
            <a:off x="4572000" y="3573016"/>
            <a:ext cx="4320480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CONCLUSSION</a:t>
            </a:r>
            <a:endParaRPr lang="ms-MY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263</TotalTime>
  <Words>11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27</cp:revision>
  <dcterms:created xsi:type="dcterms:W3CDTF">2018-12-10T00:59:32Z</dcterms:created>
  <dcterms:modified xsi:type="dcterms:W3CDTF">2018-12-10T05:22:58Z</dcterms:modified>
</cp:coreProperties>
</file>